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gif" ContentType="image/gif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78" r:id="rId2"/>
    <p:sldId id="277" r:id="rId3"/>
    <p:sldId id="267" r:id="rId4"/>
    <p:sldId id="268" r:id="rId5"/>
    <p:sldId id="269" r:id="rId6"/>
    <p:sldId id="270" r:id="rId7"/>
    <p:sldId id="271" r:id="rId8"/>
    <p:sldId id="260" r:id="rId9"/>
    <p:sldId id="272" r:id="rId10"/>
    <p:sldId id="258" r:id="rId11"/>
    <p:sldId id="275" r:id="rId12"/>
    <p:sldId id="276" r:id="rId13"/>
  </p:sldIdLst>
  <p:sldSz cx="9144000" cy="6858000" type="screen4x3"/>
  <p:notesSz cx="6858000" cy="9144000"/>
  <p:defaultTextStyle>
    <a:defPPr>
      <a:defRPr lang="ru-RU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100" d="100"/>
          <a:sy n="100" d="100"/>
        </p:scale>
        <p:origin x="-294" y="-15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ая соединительная линия 6"/>
          <p:cNvSpPr>
            <a:spLocks noChangeShapeType="1"/>
          </p:cNvSpPr>
          <p:nvPr/>
        </p:nvSpPr>
        <p:spPr bwMode="auto">
          <a:xfrm>
            <a:off x="514350" y="5349902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9" name="Заголовок 28"/>
          <p:cNvSpPr>
            <a:spLocks noGrp="1"/>
          </p:cNvSpPr>
          <p:nvPr>
            <p:ph type="ctrTitle"/>
          </p:nvPr>
        </p:nvSpPr>
        <p:spPr>
          <a:xfrm>
            <a:off x="381000" y="4853411"/>
            <a:ext cx="8458200" cy="1222375"/>
          </a:xfrm>
        </p:spPr>
        <p:txBody>
          <a:bodyPr anchor="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381000" y="3886200"/>
            <a:ext cx="8458200" cy="914400"/>
          </a:xfrm>
        </p:spPr>
        <p:txBody>
          <a:bodyPr anchor="b"/>
          <a:lstStyle>
            <a:lvl1pPr marL="0" indent="0" algn="l">
              <a:buNone/>
              <a:defRPr sz="2400">
                <a:solidFill>
                  <a:schemeClr val="tx2">
                    <a:shade val="75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16" name="Дата 1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992564C0-BB0D-4F5F-82D8-F590C17BE873}" type="datetimeFigureOut">
              <a:rPr lang="ru-RU" smtClean="0"/>
              <a:pPr>
                <a:defRPr/>
              </a:pPr>
              <a:t>14.05.2019</a:t>
            </a:fld>
            <a:endParaRPr lang="ru-RU"/>
          </a:p>
        </p:txBody>
      </p:sp>
      <p:sp>
        <p:nvSpPr>
          <p:cNvPr id="2" name="Нижний колонтитул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15" name="Номер слайда 14"/>
          <p:cNvSpPr>
            <a:spLocks noGrp="1"/>
          </p:cNvSpPr>
          <p:nvPr>
            <p:ph type="sldNum" sz="quarter" idx="12"/>
          </p:nvPr>
        </p:nvSpPr>
        <p:spPr>
          <a:xfrm>
            <a:off x="8229600" y="6473952"/>
            <a:ext cx="758952" cy="246888"/>
          </a:xfrm>
        </p:spPr>
        <p:txBody>
          <a:bodyPr/>
          <a:lstStyle/>
          <a:p>
            <a:pPr>
              <a:defRPr/>
            </a:pPr>
            <a:fld id="{9EACFDBF-DEEB-45D1-88AB-4AC60DFBE205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Заголовок 2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7" name="Содержимое 26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5" name="Дата 2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D797C147-8092-491C-9C76-4BD12E10921C}" type="datetimeFigureOut">
              <a:rPr lang="ru-RU" smtClean="0"/>
              <a:pPr>
                <a:defRPr/>
              </a:pPr>
              <a:t>14.05.2019</a:t>
            </a:fld>
            <a:endParaRPr lang="ru-RU"/>
          </a:p>
        </p:txBody>
      </p:sp>
      <p:sp>
        <p:nvSpPr>
          <p:cNvPr id="19" name="Нижний колонтитул 18"/>
          <p:cNvSpPr>
            <a:spLocks noGrp="1"/>
          </p:cNvSpPr>
          <p:nvPr>
            <p:ph type="ftr" sz="quarter" idx="11"/>
          </p:nvPr>
        </p:nvSpPr>
        <p:spPr>
          <a:xfrm>
            <a:off x="3581400" y="76200"/>
            <a:ext cx="2895600" cy="288925"/>
          </a:xfrm>
        </p:spPr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16" name="Номер слайда 15"/>
          <p:cNvSpPr>
            <a:spLocks noGrp="1"/>
          </p:cNvSpPr>
          <p:nvPr>
            <p:ph type="sldNum" sz="quarter" idx="12"/>
          </p:nvPr>
        </p:nvSpPr>
        <p:spPr>
          <a:xfrm>
            <a:off x="8229600" y="6473952"/>
            <a:ext cx="758952" cy="246888"/>
          </a:xfrm>
        </p:spPr>
        <p:txBody>
          <a:bodyPr/>
          <a:lstStyle/>
          <a:p>
            <a:pPr>
              <a:defRPr/>
            </a:pPr>
            <a:fld id="{5E8B851E-774F-443B-A9A4-692DBA4C44B2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ая соединительная линия 6"/>
          <p:cNvSpPr>
            <a:spLocks noChangeShapeType="1"/>
          </p:cNvSpPr>
          <p:nvPr/>
        </p:nvSpPr>
        <p:spPr bwMode="auto">
          <a:xfrm>
            <a:off x="514350" y="3444902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6" name="Текст 5"/>
          <p:cNvSpPr>
            <a:spLocks noGrp="1"/>
          </p:cNvSpPr>
          <p:nvPr>
            <p:ph type="body" idx="1"/>
          </p:nvPr>
        </p:nvSpPr>
        <p:spPr>
          <a:xfrm>
            <a:off x="381000" y="1676400"/>
            <a:ext cx="8458200" cy="1219200"/>
          </a:xfrm>
        </p:spPr>
        <p:txBody>
          <a:bodyPr anchor="b"/>
          <a:lstStyle>
            <a:lvl1pPr marL="0" indent="0" algn="r">
              <a:buNone/>
              <a:defRPr sz="2000">
                <a:solidFill>
                  <a:schemeClr val="tx2">
                    <a:shade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19" name="Дата 18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41F8F894-9B1E-43BA-9E77-260F3478F37E}" type="datetimeFigureOut">
              <a:rPr lang="ru-RU" smtClean="0"/>
              <a:pPr>
                <a:defRPr/>
              </a:pPr>
              <a:t>14.05.2019</a:t>
            </a:fld>
            <a:endParaRPr lang="ru-RU"/>
          </a:p>
        </p:txBody>
      </p:sp>
      <p:sp>
        <p:nvSpPr>
          <p:cNvPr id="11" name="Нижний колонтитул 1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16" name="Номер слайда 1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3FB269E-43FA-4F02-82C8-C0AE914F2FEA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  <p:sp>
        <p:nvSpPr>
          <p:cNvPr id="8" name="Заголовок 7"/>
          <p:cNvSpPr>
            <a:spLocks noGrp="1"/>
          </p:cNvSpPr>
          <p:nvPr>
            <p:ph type="title"/>
          </p:nvPr>
        </p:nvSpPr>
        <p:spPr>
          <a:xfrm>
            <a:off x="180475" y="2947085"/>
            <a:ext cx="8686800" cy="1184825"/>
          </a:xfrm>
        </p:spPr>
        <p:txBody>
          <a:bodyPr rtlCol="0" anchor="t"/>
          <a:lstStyle>
            <a:lvl1pPr algn="r"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Заголовок 19"/>
          <p:cNvSpPr>
            <a:spLocks noGrp="1"/>
          </p:cNvSpPr>
          <p:nvPr>
            <p:ph type="title"/>
          </p:nvPr>
        </p:nvSpPr>
        <p:spPr>
          <a:xfrm>
            <a:off x="301752" y="457200"/>
            <a:ext cx="8686800" cy="841248"/>
          </a:xfrm>
        </p:spPr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4" name="Содержимое 13"/>
          <p:cNvSpPr>
            <a:spLocks noGrp="1"/>
          </p:cNvSpPr>
          <p:nvPr>
            <p:ph sz="half" idx="1"/>
          </p:nvPr>
        </p:nvSpPr>
        <p:spPr>
          <a:xfrm>
            <a:off x="304800" y="1600200"/>
            <a:ext cx="4191000" cy="4724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3" name="Содержимое 12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343400" cy="4724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1" name="Дата 20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AA907533-D9C4-43C0-B9EF-26535291A402}" type="datetimeFigureOut">
              <a:rPr lang="ru-RU" smtClean="0"/>
              <a:pPr>
                <a:defRPr/>
              </a:pPr>
              <a:t>14.05.2019</a:t>
            </a:fld>
            <a:endParaRPr lang="ru-RU"/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31" name="Номер слайда 3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8BC70AA-3DF3-4FEF-A4E4-D1CABD8622F3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Заголовок 28"/>
          <p:cNvSpPr>
            <a:spLocks noGrp="1"/>
          </p:cNvSpPr>
          <p:nvPr>
            <p:ph type="title"/>
          </p:nvPr>
        </p:nvSpPr>
        <p:spPr>
          <a:xfrm>
            <a:off x="304800" y="5410200"/>
            <a:ext cx="8610600" cy="88265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3" name="Текст 12"/>
          <p:cNvSpPr>
            <a:spLocks noGrp="1"/>
          </p:cNvSpPr>
          <p:nvPr>
            <p:ph type="body" idx="1"/>
          </p:nvPr>
        </p:nvSpPr>
        <p:spPr>
          <a:xfrm>
            <a:off x="281444" y="666750"/>
            <a:ext cx="4290556" cy="639762"/>
          </a:xfrm>
        </p:spPr>
        <p:txBody>
          <a:bodyPr anchor="ctr"/>
          <a:lstStyle>
            <a:lvl1pPr marL="0" indent="0">
              <a:buNone/>
              <a:defRPr sz="1800" b="0" cap="all" baseline="0">
                <a:solidFill>
                  <a:schemeClr val="accent1">
                    <a:shade val="50000"/>
                  </a:schemeClr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25" name="Текст 24"/>
          <p:cNvSpPr>
            <a:spLocks noGrp="1"/>
          </p:cNvSpPr>
          <p:nvPr>
            <p:ph type="body" sz="half" idx="3"/>
          </p:nvPr>
        </p:nvSpPr>
        <p:spPr>
          <a:xfrm>
            <a:off x="4645025" y="666750"/>
            <a:ext cx="4292241" cy="639762"/>
          </a:xfrm>
        </p:spPr>
        <p:txBody>
          <a:bodyPr anchor="ctr"/>
          <a:lstStyle>
            <a:lvl1pPr marL="0" indent="0">
              <a:buNone/>
              <a:defRPr sz="1800" b="0" cap="all" baseline="0">
                <a:solidFill>
                  <a:schemeClr val="accent1">
                    <a:shade val="50000"/>
                  </a:schemeClr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quarter" idx="2"/>
          </p:nvPr>
        </p:nvSpPr>
        <p:spPr>
          <a:xfrm>
            <a:off x="281444" y="1316037"/>
            <a:ext cx="4290556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8" name="Содержимое 27"/>
          <p:cNvSpPr>
            <a:spLocks noGrp="1"/>
          </p:cNvSpPr>
          <p:nvPr>
            <p:ph sz="quarter" idx="4"/>
          </p:nvPr>
        </p:nvSpPr>
        <p:spPr>
          <a:xfrm>
            <a:off x="4648730" y="1316037"/>
            <a:ext cx="4288536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0" name="Дата 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BC94B9EB-B8AC-41CE-B128-AB638141BD74}" type="datetimeFigureOut">
              <a:rPr lang="ru-RU" smtClean="0"/>
              <a:pPr>
                <a:defRPr/>
              </a:pPr>
              <a:t>14.05.2019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8229600" y="6477000"/>
            <a:ext cx="762000" cy="246888"/>
          </a:xfrm>
        </p:spPr>
        <p:txBody>
          <a:bodyPr/>
          <a:lstStyle/>
          <a:p>
            <a:pPr>
              <a:defRPr/>
            </a:pPr>
            <a:fld id="{D17D2667-69A8-4518-8A32-1ED7625A3479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  <p:sp>
        <p:nvSpPr>
          <p:cNvPr id="11" name="Прямая соединительная линия 10"/>
          <p:cNvSpPr>
            <a:spLocks noChangeShapeType="1"/>
          </p:cNvSpPr>
          <p:nvPr/>
        </p:nvSpPr>
        <p:spPr bwMode="auto">
          <a:xfrm>
            <a:off x="514350" y="6019800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Заголовок 29"/>
          <p:cNvSpPr>
            <a:spLocks noGrp="1"/>
          </p:cNvSpPr>
          <p:nvPr>
            <p:ph type="title"/>
          </p:nvPr>
        </p:nvSpPr>
        <p:spPr>
          <a:xfrm>
            <a:off x="301752" y="457200"/>
            <a:ext cx="8686800" cy="841248"/>
          </a:xfrm>
        </p:spPr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2" name="Дата 1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FB3581A4-219E-4C91-9945-91DD5F35E2A1}" type="datetimeFigureOut">
              <a:rPr lang="ru-RU" smtClean="0"/>
              <a:pPr>
                <a:defRPr/>
              </a:pPr>
              <a:t>14.05.2019</a:t>
            </a:fld>
            <a:endParaRPr lang="ru-RU"/>
          </a:p>
        </p:txBody>
      </p:sp>
      <p:sp>
        <p:nvSpPr>
          <p:cNvPr id="21" name="Нижний колонтитул 2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1084BC7-8174-4CB8-855B-67A5F27B77BA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DC6C52C3-DEF0-4A02-8404-E55E50ED56CE}" type="datetimeFigureOut">
              <a:rPr lang="ru-RU" smtClean="0"/>
              <a:pPr>
                <a:defRPr/>
              </a:pPr>
              <a:t>14.05.2019</a:t>
            </a:fld>
            <a:endParaRPr lang="ru-RU"/>
          </a:p>
        </p:txBody>
      </p:sp>
      <p:sp>
        <p:nvSpPr>
          <p:cNvPr id="24" name="Нижний колонтитул 2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EFDC9D9-8F86-460D-9FDF-14381196A1ED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ая соединительная линия 7"/>
          <p:cNvSpPr>
            <a:spLocks noChangeShapeType="1"/>
          </p:cNvSpPr>
          <p:nvPr/>
        </p:nvSpPr>
        <p:spPr bwMode="auto">
          <a:xfrm>
            <a:off x="514350" y="5849117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Заголовок 11"/>
          <p:cNvSpPr>
            <a:spLocks noGrp="1"/>
          </p:cNvSpPr>
          <p:nvPr>
            <p:ph type="title"/>
          </p:nvPr>
        </p:nvSpPr>
        <p:spPr>
          <a:xfrm>
            <a:off x="457200" y="5486400"/>
            <a:ext cx="8458200" cy="520700"/>
          </a:xfrm>
        </p:spPr>
        <p:txBody>
          <a:bodyPr anchor="ctr"/>
          <a:lstStyle>
            <a:lvl1pPr algn="l">
              <a:buNone/>
              <a:defRPr sz="2000" b="1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6" name="Текст 25"/>
          <p:cNvSpPr>
            <a:spLocks noGrp="1"/>
          </p:cNvSpPr>
          <p:nvPr>
            <p:ph type="body" idx="2"/>
          </p:nvPr>
        </p:nvSpPr>
        <p:spPr>
          <a:xfrm>
            <a:off x="457200" y="609600"/>
            <a:ext cx="3008313" cy="4800600"/>
          </a:xfrm>
        </p:spPr>
        <p:txBody>
          <a:bodyPr/>
          <a:lstStyle>
            <a:lvl1pPr marL="0" indent="0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14" name="Содержимое 13"/>
          <p:cNvSpPr>
            <a:spLocks noGrp="1"/>
          </p:cNvSpPr>
          <p:nvPr>
            <p:ph sz="half" idx="1"/>
          </p:nvPr>
        </p:nvSpPr>
        <p:spPr>
          <a:xfrm>
            <a:off x="3575050" y="609600"/>
            <a:ext cx="5340350" cy="48006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5" name="Дата 2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A4964264-FB7B-4D3E-AD2C-E6CE358D08F8}" type="datetimeFigureOut">
              <a:rPr lang="ru-RU" smtClean="0"/>
              <a:pPr>
                <a:defRPr/>
              </a:pPr>
              <a:t>14.05.2019</a:t>
            </a:fld>
            <a:endParaRPr lang="ru-RU"/>
          </a:p>
        </p:txBody>
      </p:sp>
      <p:sp>
        <p:nvSpPr>
          <p:cNvPr id="29" name="Нижний колонтитул 2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A9E783C-D1DA-42F2-AA59-323248F5508E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Рисунок 12"/>
          <p:cNvSpPr>
            <a:spLocks noGrp="1"/>
          </p:cNvSpPr>
          <p:nvPr>
            <p:ph type="pic" idx="1"/>
          </p:nvPr>
        </p:nvSpPr>
        <p:spPr>
          <a:xfrm>
            <a:off x="3505200" y="616634"/>
            <a:ext cx="5029200" cy="3657600"/>
          </a:xfrm>
          <a:solidFill>
            <a:schemeClr val="bg1"/>
          </a:solidFill>
          <a:ln w="6350">
            <a:solidFill>
              <a:schemeClr val="accent1"/>
            </a:solidFill>
          </a:ln>
          <a:effectLst>
            <a:reflection blurRad="1000" stA="49000" endA="500" endPos="10000" dist="900" dir="5400000" sy="-90000" algn="bl" rotWithShape="0"/>
          </a:effectLst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49AE3932-0AD8-48A3-9E63-8D2F7868FB4A}" type="datetimeFigureOut">
              <a:rPr lang="ru-RU" smtClean="0"/>
              <a:pPr>
                <a:defRPr/>
              </a:pPr>
              <a:t>14.05.2019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31" name="Номер слайда 3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3330A60-D0EB-4892-AF76-DF7D8B50EC29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  <p:sp>
        <p:nvSpPr>
          <p:cNvPr id="17" name="Заголовок 16"/>
          <p:cNvSpPr>
            <a:spLocks noGrp="1"/>
          </p:cNvSpPr>
          <p:nvPr>
            <p:ph type="title"/>
          </p:nvPr>
        </p:nvSpPr>
        <p:spPr>
          <a:xfrm>
            <a:off x="381000" y="4993760"/>
            <a:ext cx="5867400" cy="522288"/>
          </a:xfrm>
        </p:spPr>
        <p:txBody>
          <a:bodyPr anchor="ctr"/>
          <a:lstStyle>
            <a:lvl1pPr algn="l">
              <a:buNone/>
              <a:defRPr sz="2000" b="1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6" name="Текст 25"/>
          <p:cNvSpPr>
            <a:spLocks noGrp="1"/>
          </p:cNvSpPr>
          <p:nvPr>
            <p:ph type="body" sz="half" idx="2"/>
          </p:nvPr>
        </p:nvSpPr>
        <p:spPr>
          <a:xfrm>
            <a:off x="381000" y="5533218"/>
            <a:ext cx="5867400" cy="768350"/>
          </a:xfrm>
        </p:spPr>
        <p:txBody>
          <a:bodyPr lIns="109728" tIns="0"/>
          <a:lstStyle>
            <a:lvl1pPr marL="0" indent="0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C47DEBFF-772C-4B02-BCFA-FA95F6AD723F}" type="datetimeFigureOut">
              <a:rPr lang="ru-RU" smtClean="0"/>
              <a:pPr>
                <a:defRPr/>
              </a:pPr>
              <a:t>14.05.2019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BAD036F-4F6E-4D12-B5D7-E8CC6BB2F746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858000" y="549276"/>
            <a:ext cx="1828800" cy="5851525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549276"/>
            <a:ext cx="6248400" cy="5851525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6BED4C6B-9032-4C4D-B43F-A2F874D5D027}" type="datetimeFigureOut">
              <a:rPr lang="ru-RU" smtClean="0"/>
              <a:pPr>
                <a:defRPr/>
              </a:pPr>
              <a:t>14.05.2019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4EAAA0D-7CED-403E-BB54-1308D59DCE5D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ая соединительная линия 6"/>
          <p:cNvSpPr>
            <a:spLocks noChangeShapeType="1"/>
          </p:cNvSpPr>
          <p:nvPr/>
        </p:nvSpPr>
        <p:spPr bwMode="auto">
          <a:xfrm>
            <a:off x="514350" y="1050898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8" name="Текст 7"/>
          <p:cNvSpPr>
            <a:spLocks noGrp="1"/>
          </p:cNvSpPr>
          <p:nvPr>
            <p:ph type="body" idx="1"/>
          </p:nvPr>
        </p:nvSpPr>
        <p:spPr>
          <a:xfrm>
            <a:off x="304800" y="1554162"/>
            <a:ext cx="8686800" cy="4525963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1" name="Дата 10"/>
          <p:cNvSpPr>
            <a:spLocks noGrp="1"/>
          </p:cNvSpPr>
          <p:nvPr>
            <p:ph type="dt" sz="half" idx="2"/>
          </p:nvPr>
        </p:nvSpPr>
        <p:spPr>
          <a:xfrm>
            <a:off x="6477000" y="76200"/>
            <a:ext cx="2514600" cy="288925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pPr>
              <a:defRPr/>
            </a:pPr>
            <a:fld id="{4F91500B-D512-4535-87AC-851DDC444CAB}" type="datetimeFigureOut">
              <a:rPr lang="ru-RU" smtClean="0"/>
              <a:pPr>
                <a:defRPr/>
              </a:pPr>
              <a:t>14.05.2019</a:t>
            </a:fld>
            <a:endParaRPr lang="ru-RU"/>
          </a:p>
        </p:txBody>
      </p:sp>
      <p:sp>
        <p:nvSpPr>
          <p:cNvPr id="28" name="Нижний колонтитул 27"/>
          <p:cNvSpPr>
            <a:spLocks noGrp="1"/>
          </p:cNvSpPr>
          <p:nvPr>
            <p:ph type="ftr" sz="quarter" idx="3"/>
          </p:nvPr>
        </p:nvSpPr>
        <p:spPr>
          <a:xfrm>
            <a:off x="3124200" y="76200"/>
            <a:ext cx="3352800" cy="288925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4"/>
          </p:nvPr>
        </p:nvSpPr>
        <p:spPr>
          <a:xfrm>
            <a:off x="8229600" y="6477000"/>
            <a:ext cx="762000" cy="244475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pPr>
              <a:defRPr/>
            </a:pPr>
            <a:fld id="{3FA2630A-A107-48E2-831D-3D8DD32789F1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  <p:sp>
        <p:nvSpPr>
          <p:cNvPr id="10" name="Заголовок 9"/>
          <p:cNvSpPr>
            <a:spLocks noGrp="1"/>
          </p:cNvSpPr>
          <p:nvPr>
            <p:ph type="title"/>
          </p:nvPr>
        </p:nvSpPr>
        <p:spPr>
          <a:xfrm>
            <a:off x="304800" y="457200"/>
            <a:ext cx="8686800" cy="838200"/>
          </a:xfrm>
          <a:prstGeom prst="rect">
            <a:avLst/>
          </a:prstGeom>
        </p:spPr>
        <p:txBody>
          <a:bodyPr vert="horz" anchor="ctr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9" name="Прямая соединительная линия 8"/>
          <p:cNvSpPr>
            <a:spLocks noChangeShapeType="1"/>
          </p:cNvSpPr>
          <p:nvPr/>
        </p:nvSpPr>
        <p:spPr bwMode="auto">
          <a:xfrm>
            <a:off x="514350" y="1050898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Прямая соединительная линия 11"/>
          <p:cNvSpPr>
            <a:spLocks noChangeShapeType="1"/>
          </p:cNvSpPr>
          <p:nvPr/>
        </p:nvSpPr>
        <p:spPr bwMode="auto">
          <a:xfrm>
            <a:off x="514350" y="1057986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3600" kern="1200" cap="all" baseline="0">
          <a:solidFill>
            <a:schemeClr val="tx2"/>
          </a:solidFill>
          <a:effectLst>
            <a:reflection blurRad="12700" stA="48000" endA="300" endPos="55000" dir="5400000" sy="-90000" algn="bl" rotWithShape="0"/>
          </a:effectLst>
          <a:latin typeface="+mj-lt"/>
          <a:ea typeface="+mj-ea"/>
          <a:cs typeface="+mj-cs"/>
        </a:defRPr>
      </a:lvl1pPr>
    </p:titleStyle>
    <p:bodyStyle>
      <a:lvl1pPr marL="342900" indent="-3429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"/>
        <a:defRPr kumimoji="0" sz="3200" kern="1200">
          <a:solidFill>
            <a:schemeClr val="tx2"/>
          </a:solidFill>
          <a:latin typeface="+mn-lt"/>
          <a:ea typeface="+mn-ea"/>
          <a:cs typeface="+mn-cs"/>
        </a:defRPr>
      </a:lvl1pPr>
      <a:lvl2pPr marL="742950" indent="-28575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"/>
        <a:defRPr kumimoji="0" sz="2800" kern="1200">
          <a:solidFill>
            <a:schemeClr val="tx2"/>
          </a:solidFill>
          <a:latin typeface="+mn-lt"/>
          <a:ea typeface="+mn-ea"/>
          <a:cs typeface="+mn-cs"/>
        </a:defRPr>
      </a:lvl2pPr>
      <a:lvl3pPr marL="1143000" indent="-2286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"/>
        <a:defRPr kumimoji="0" sz="2400" kern="1200">
          <a:solidFill>
            <a:schemeClr val="tx2"/>
          </a:solidFill>
          <a:latin typeface="+mn-lt"/>
          <a:ea typeface="+mn-ea"/>
          <a:cs typeface="+mn-cs"/>
        </a:defRPr>
      </a:lvl3pPr>
      <a:lvl4pPr marL="1600200" indent="-2286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"/>
        <a:defRPr kumimoji="0" sz="2000" kern="1200">
          <a:solidFill>
            <a:schemeClr val="tx2"/>
          </a:solidFill>
          <a:latin typeface="+mn-lt"/>
          <a:ea typeface="+mn-ea"/>
          <a:cs typeface="+mn-cs"/>
        </a:defRPr>
      </a:lvl4pPr>
      <a:lvl5pPr marL="20574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"/>
        <a:defRPr kumimoji="0" sz="1800" kern="1200">
          <a:solidFill>
            <a:schemeClr val="tx2"/>
          </a:solidFill>
          <a:latin typeface="+mn-lt"/>
          <a:ea typeface="+mn-ea"/>
          <a:cs typeface="+mn-cs"/>
        </a:defRPr>
      </a:lvl5pPr>
      <a:lvl6pPr marL="25146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"/>
        <a:defRPr kumimoji="0" sz="1800" kern="1200">
          <a:solidFill>
            <a:schemeClr val="tx2"/>
          </a:solidFill>
          <a:latin typeface="+mn-lt"/>
          <a:ea typeface="+mn-ea"/>
          <a:cs typeface="+mn-cs"/>
        </a:defRPr>
      </a:lvl6pPr>
      <a:lvl7pPr marL="29718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"/>
        <a:defRPr kumimoji="0" sz="1600" kern="1200">
          <a:solidFill>
            <a:schemeClr val="tx2"/>
          </a:solidFill>
          <a:latin typeface="+mn-lt"/>
          <a:ea typeface="+mn-ea"/>
          <a:cs typeface="+mn-cs"/>
        </a:defRPr>
      </a:lvl7pPr>
      <a:lvl8pPr marL="34290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"/>
        <a:defRPr kumimoji="0" sz="1600" kern="1200" baseline="0">
          <a:solidFill>
            <a:schemeClr val="tx2"/>
          </a:solidFill>
          <a:latin typeface="+mn-lt"/>
          <a:ea typeface="+mn-ea"/>
          <a:cs typeface="+mn-cs"/>
        </a:defRPr>
      </a:lvl8pPr>
      <a:lvl9pPr marL="38862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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gif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25602" name="Picture 2" descr="C:\Users\Пользователь\Desktop\9 мая.gif"/>
          <p:cNvPicPr>
            <a:picLocks noGrp="1" noChangeAspect="1" noChangeArrowheads="1" noCrop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0161" y="332656"/>
            <a:ext cx="8986335" cy="6192688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pic>
        <p:nvPicPr>
          <p:cNvPr id="2052" name="Picture 2" descr="C:\Users\Администратор\Desktop\г5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53" name="Picture 5" descr="C:\Users\Администратор\Desktop\акция  Ирша\IMG_20190506_125312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900799" y="428625"/>
            <a:ext cx="4814576" cy="609671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050" name="Заголовок 1"/>
          <p:cNvSpPr>
            <a:spLocks noGrp="1"/>
          </p:cNvSpPr>
          <p:nvPr>
            <p:ph type="ctrTitle"/>
          </p:nvPr>
        </p:nvSpPr>
        <p:spPr>
          <a:xfrm>
            <a:off x="1547664" y="5661248"/>
            <a:ext cx="7200800" cy="965969"/>
          </a:xfrm>
        </p:spPr>
        <p:txBody>
          <a:bodyPr>
            <a:normAutofit/>
          </a:bodyPr>
          <a:lstStyle/>
          <a:p>
            <a:r>
              <a:rPr lang="ru-RU" sz="4000" cap="none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glow rad="139700">
                    <a:schemeClr val="accent1">
                      <a:satMod val="175000"/>
                      <a:alpha val="40000"/>
                    </a:schemeClr>
                  </a:glow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Акция «Георгиевская ленточка»</a:t>
            </a:r>
            <a:endParaRPr lang="ru-RU" sz="4000" cap="none" dirty="0" smtClean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glow rad="139700">
                  <a:schemeClr val="accent1">
                    <a:satMod val="175000"/>
                    <a:alpha val="40000"/>
                  </a:schemeClr>
                </a:glow>
                <a:outerShdw blurRad="63500" dir="3600000" algn="tl" rotWithShape="0">
                  <a:srgbClr val="000000">
                    <a:alpha val="70000"/>
                  </a:srgbClr>
                </a:outerShd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 smtClean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pic>
        <p:nvPicPr>
          <p:cNvPr id="3076" name="Picture 2" descr="C:\Users\Администратор\Desktop\г7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077" name="Picture 3" descr="C:\Users\Администратор\Desktop\акция  Ирша\IMG_20190506_125404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429000" y="0"/>
            <a:ext cx="51435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Заголовок 1"/>
          <p:cNvSpPr txBox="1">
            <a:spLocks/>
          </p:cNvSpPr>
          <p:nvPr/>
        </p:nvSpPr>
        <p:spPr>
          <a:xfrm>
            <a:off x="1547664" y="5661248"/>
            <a:ext cx="7200800" cy="965969"/>
          </a:xfrm>
          <a:prstGeom prst="rect">
            <a:avLst/>
          </a:prstGeom>
        </p:spPr>
        <p:txBody>
          <a:bodyPr vert="horz" anchor="t">
            <a:norm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4000" b="0" i="0" u="none" strike="noStrike" kern="1200" cap="none" spc="0" normalizeH="0" baseline="0" noProof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glow rad="139700">
                    <a:schemeClr val="accent1">
                      <a:satMod val="175000"/>
                      <a:alpha val="40000"/>
                    </a:schemeClr>
                  </a:glow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  <a:t>Акция «Георгиевская ленточка»</a:t>
            </a:r>
            <a:endParaRPr kumimoji="0" lang="ru-RU" sz="4000" b="0" i="0" u="none" strike="noStrike" kern="1200" cap="none" spc="0" normalizeH="0" baseline="0" noProof="0" dirty="0" smtClean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glow rad="139700">
                  <a:schemeClr val="accent1">
                    <a:satMod val="175000"/>
                    <a:alpha val="40000"/>
                  </a:schemeClr>
                </a:glow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uLnTx/>
              <a:uFillTx/>
              <a:latin typeface="+mj-lt"/>
              <a:ea typeface="+mj-ea"/>
              <a:cs typeface="+mj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 smtClean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pic>
        <p:nvPicPr>
          <p:cNvPr id="4100" name="Picture 2" descr="C:\Users\Администратор\Desktop\г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-228600"/>
            <a:ext cx="9144000" cy="7086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101" name="Picture 3" descr="C:\Users\Администратор\Desktop\акция  Ирша\IMG_20190506_130923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076056" y="1268760"/>
            <a:ext cx="3787899" cy="5000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Заголовок 1"/>
          <p:cNvSpPr txBox="1">
            <a:spLocks/>
          </p:cNvSpPr>
          <p:nvPr/>
        </p:nvSpPr>
        <p:spPr>
          <a:xfrm>
            <a:off x="1043608" y="5661248"/>
            <a:ext cx="7200800" cy="965969"/>
          </a:xfrm>
          <a:prstGeom prst="rect">
            <a:avLst/>
          </a:prstGeom>
        </p:spPr>
        <p:txBody>
          <a:bodyPr vert="horz" anchor="t">
            <a:norm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4000" b="0" i="0" u="none" strike="noStrike" kern="1200" cap="none" spc="0" normalizeH="0" baseline="0" noProof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glow rad="139700">
                    <a:schemeClr val="accent1">
                      <a:satMod val="175000"/>
                      <a:alpha val="40000"/>
                    </a:schemeClr>
                  </a:glow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  <a:t>Акция «Георгиевская ленточка»</a:t>
            </a:r>
            <a:endParaRPr kumimoji="0" lang="ru-RU" sz="4000" b="0" i="0" u="none" strike="noStrike" kern="1200" cap="none" spc="0" normalizeH="0" baseline="0" noProof="0" dirty="0" smtClean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glow rad="139700">
                  <a:schemeClr val="accent1">
                    <a:satMod val="175000"/>
                    <a:alpha val="40000"/>
                  </a:schemeClr>
                </a:glow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uLnTx/>
              <a:uFillTx/>
              <a:latin typeface="+mj-lt"/>
              <a:ea typeface="+mj-ea"/>
              <a:cs typeface="+mj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 smtClean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pic>
        <p:nvPicPr>
          <p:cNvPr id="5124" name="Picture 2" descr="C:\Users\Администратор\Desktop\г4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61913"/>
            <a:ext cx="9334500" cy="6734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125" name="Picture 3" descr="C:\Users\Администратор\Desktop\акция  Ирша\IMG_20190506_131705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428750" y="857250"/>
            <a:ext cx="3647306" cy="4857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Заголовок 1"/>
          <p:cNvSpPr txBox="1">
            <a:spLocks/>
          </p:cNvSpPr>
          <p:nvPr/>
        </p:nvSpPr>
        <p:spPr>
          <a:xfrm>
            <a:off x="1115616" y="5733256"/>
            <a:ext cx="7200800" cy="965969"/>
          </a:xfrm>
          <a:prstGeom prst="rect">
            <a:avLst/>
          </a:prstGeom>
        </p:spPr>
        <p:txBody>
          <a:bodyPr vert="horz" anchor="t">
            <a:norm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4000" b="0" i="0" u="none" strike="noStrike" kern="1200" cap="none" spc="0" normalizeH="0" baseline="0" noProof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glow rad="139700">
                    <a:schemeClr val="accent1">
                      <a:satMod val="175000"/>
                      <a:alpha val="40000"/>
                    </a:schemeClr>
                  </a:glow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  <a:t>Акция «Георгиевская ленточка»</a:t>
            </a:r>
            <a:endParaRPr kumimoji="0" lang="ru-RU" sz="4000" b="0" i="0" u="none" strike="noStrike" kern="1200" cap="none" spc="0" normalizeH="0" baseline="0" noProof="0" dirty="0" smtClean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glow rad="139700">
                  <a:schemeClr val="accent1">
                    <a:satMod val="175000"/>
                    <a:alpha val="40000"/>
                  </a:schemeClr>
                </a:glow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uLnTx/>
              <a:uFillTx/>
              <a:latin typeface="+mj-lt"/>
              <a:ea typeface="+mj-ea"/>
              <a:cs typeface="+mj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 smtClean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pic>
        <p:nvPicPr>
          <p:cNvPr id="6148" name="Picture 2" descr="C:\Users\Администратор\Desktop\г3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8816975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149" name="Picture 3" descr="C:\Users\Администратор\Desktop\акция  Ирша\IMG_20190506_131229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267744" y="692696"/>
            <a:ext cx="4013622" cy="52149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Заголовок 1"/>
          <p:cNvSpPr txBox="1">
            <a:spLocks/>
          </p:cNvSpPr>
          <p:nvPr/>
        </p:nvSpPr>
        <p:spPr>
          <a:xfrm>
            <a:off x="971600" y="5517232"/>
            <a:ext cx="7200800" cy="965969"/>
          </a:xfrm>
          <a:prstGeom prst="rect">
            <a:avLst/>
          </a:prstGeom>
        </p:spPr>
        <p:txBody>
          <a:bodyPr vert="horz" anchor="t">
            <a:norm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4000" b="0" i="0" u="none" strike="noStrike" kern="1200" cap="none" spc="0" normalizeH="0" baseline="0" noProof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glow rad="139700">
                    <a:schemeClr val="accent1">
                      <a:satMod val="175000"/>
                      <a:alpha val="40000"/>
                    </a:schemeClr>
                  </a:glow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  <a:t>Акция «Георгиевская ленточка»</a:t>
            </a:r>
            <a:endParaRPr kumimoji="0" lang="ru-RU" sz="4000" b="0" i="0" u="none" strike="noStrike" kern="1200" cap="none" spc="0" normalizeH="0" baseline="0" noProof="0" dirty="0" smtClean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glow rad="139700">
                  <a:schemeClr val="accent1">
                    <a:satMod val="175000"/>
                    <a:alpha val="40000"/>
                  </a:schemeClr>
                </a:glow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uLnTx/>
              <a:uFillTx/>
              <a:latin typeface="+mj-lt"/>
              <a:ea typeface="+mj-ea"/>
              <a:cs typeface="+mj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 smtClean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pic>
        <p:nvPicPr>
          <p:cNvPr id="7172" name="Picture 2" descr="C:\Users\Администратор\Desktop\г7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173" name="Picture 3" descr="C:\Users\Администратор\Desktop\акция  Ирша\IMG_20190506_131515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071813" y="0"/>
            <a:ext cx="5072062" cy="6929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Заголовок 1"/>
          <p:cNvSpPr txBox="1">
            <a:spLocks/>
          </p:cNvSpPr>
          <p:nvPr/>
        </p:nvSpPr>
        <p:spPr>
          <a:xfrm>
            <a:off x="1547664" y="5661248"/>
            <a:ext cx="7200800" cy="965969"/>
          </a:xfrm>
          <a:prstGeom prst="rect">
            <a:avLst/>
          </a:prstGeom>
        </p:spPr>
        <p:txBody>
          <a:bodyPr vert="horz" anchor="t">
            <a:norm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4000" b="0" i="0" u="none" strike="noStrike" kern="1200" cap="none" spc="0" normalizeH="0" baseline="0" noProof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glow rad="139700">
                    <a:schemeClr val="accent1">
                      <a:satMod val="175000"/>
                      <a:alpha val="40000"/>
                    </a:schemeClr>
                  </a:glow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  <a:t>Акция «Георгиевская ленточка»</a:t>
            </a:r>
            <a:endParaRPr kumimoji="0" lang="ru-RU" sz="4000" b="0" i="0" u="none" strike="noStrike" kern="1200" cap="none" spc="0" normalizeH="0" baseline="0" noProof="0" dirty="0" smtClean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glow rad="139700">
                  <a:schemeClr val="accent1">
                    <a:satMod val="175000"/>
                    <a:alpha val="40000"/>
                  </a:schemeClr>
                </a:glow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uLnTx/>
              <a:uFillTx/>
              <a:latin typeface="+mj-lt"/>
              <a:ea typeface="+mj-ea"/>
              <a:cs typeface="+mj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pPr eaLnBrk="1" hangingPunct="1"/>
            <a:endParaRPr lang="ru-RU" smtClean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pPr eaLnBrk="1" hangingPunct="1">
              <a:defRPr/>
            </a:pPr>
            <a:endParaRPr lang="ru-RU"/>
          </a:p>
        </p:txBody>
      </p:sp>
      <p:pic>
        <p:nvPicPr>
          <p:cNvPr id="8196" name="Picture 2" descr="C:\Users\Администратор\Desktop\4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197" name="Picture 5" descr="C:\Users\Библиотека-2\Desktop\IMG_1625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691680" y="0"/>
            <a:ext cx="6192747" cy="50131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Заголовок 1"/>
          <p:cNvSpPr txBox="1">
            <a:spLocks/>
          </p:cNvSpPr>
          <p:nvPr/>
        </p:nvSpPr>
        <p:spPr>
          <a:xfrm>
            <a:off x="251520" y="6093296"/>
            <a:ext cx="8424936" cy="648072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vert="horz" anchor="t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28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glow rad="101600">
                    <a:srgbClr val="00B0F0">
                      <a:alpha val="60000"/>
                    </a:srgbClr>
                  </a:glow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+mj-lt"/>
                <a:ea typeface="+mj-ea"/>
                <a:cs typeface="+mj-cs"/>
              </a:rPr>
              <a:t>Военно-патриотическая игра </a:t>
            </a:r>
            <a:r>
              <a:rPr kumimoji="0" lang="ru-RU" sz="2800" i="0" u="none" strike="noStrike" kern="1200" normalizeH="0" baseline="0" noProof="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glow rad="101600">
                    <a:srgbClr val="00B0F0">
                      <a:alpha val="60000"/>
                    </a:srgbClr>
                  </a:glow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  <a:t> «Что?</a:t>
            </a:r>
            <a:r>
              <a:rPr kumimoji="0" lang="ru-RU" sz="2800" i="0" u="none" strike="noStrike" kern="1200" normalizeH="0" noProof="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glow rad="101600">
                    <a:srgbClr val="00B0F0">
                      <a:alpha val="60000"/>
                    </a:srgbClr>
                  </a:glow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  <a:t> Где? Когда?</a:t>
            </a:r>
            <a:r>
              <a:rPr kumimoji="0" lang="ru-RU" sz="2800" i="0" u="none" strike="noStrike" kern="1200" normalizeH="0" baseline="0" noProof="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glow rad="101600">
                    <a:srgbClr val="00B0F0">
                      <a:alpha val="60000"/>
                    </a:srgbClr>
                  </a:glow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  <a:t>»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 smtClean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pic>
        <p:nvPicPr>
          <p:cNvPr id="9220" name="Picture 2" descr="C:\Users\Администратор\Desktop\2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221" name="Picture 5" descr="C:\Users\Библиотека-2\Desktop\IMG_1827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246800" y="0"/>
            <a:ext cx="6897200" cy="58772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Заголовок 1"/>
          <p:cNvSpPr txBox="1">
            <a:spLocks/>
          </p:cNvSpPr>
          <p:nvPr/>
        </p:nvSpPr>
        <p:spPr>
          <a:xfrm>
            <a:off x="467544" y="5949280"/>
            <a:ext cx="8424936" cy="648072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vert="horz" anchor="t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28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glow rad="101600">
                    <a:srgbClr val="00B0F0">
                      <a:alpha val="60000"/>
                    </a:srgbClr>
                  </a:glow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+mj-lt"/>
                <a:ea typeface="+mj-ea"/>
                <a:cs typeface="+mj-cs"/>
              </a:rPr>
              <a:t>Военно-патриотическая игра </a:t>
            </a:r>
            <a:r>
              <a:rPr kumimoji="0" lang="ru-RU" sz="2800" i="0" u="none" strike="noStrike" kern="1200" normalizeH="0" baseline="0" noProof="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glow rad="101600">
                    <a:srgbClr val="00B0F0">
                      <a:alpha val="60000"/>
                    </a:srgbClr>
                  </a:glow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  <a:t> «Что?</a:t>
            </a:r>
            <a:r>
              <a:rPr kumimoji="0" lang="ru-RU" sz="2800" i="0" u="none" strike="noStrike" kern="1200" normalizeH="0" noProof="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glow rad="101600">
                    <a:srgbClr val="00B0F0">
                      <a:alpha val="60000"/>
                    </a:srgbClr>
                  </a:glow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  <a:t> Где? Когда?</a:t>
            </a:r>
            <a:r>
              <a:rPr kumimoji="0" lang="ru-RU" sz="2800" i="0" u="none" strike="noStrike" kern="1200" normalizeH="0" baseline="0" noProof="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glow rad="101600">
                    <a:srgbClr val="00B0F0">
                      <a:alpha val="60000"/>
                    </a:srgbClr>
                  </a:glow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  <a:t>»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pPr eaLnBrk="1" hangingPunct="1"/>
            <a:endParaRPr lang="ru-RU" smtClean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pPr eaLnBrk="1" hangingPunct="1">
              <a:defRPr/>
            </a:pPr>
            <a:endParaRPr lang="ru-RU"/>
          </a:p>
        </p:txBody>
      </p:sp>
      <p:pic>
        <p:nvPicPr>
          <p:cNvPr id="10244" name="Picture 2" descr="C:\Users\Администратор\Desktop\1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46" name="Picture 6" descr="C:\Users\Пользователь\Desktop\новости1\что где когда 2019.jpg"/>
          <p:cNvPicPr>
            <a:picLocks noChangeAspect="1" noChangeArrowheads="1"/>
          </p:cNvPicPr>
          <p:nvPr/>
        </p:nvPicPr>
        <p:blipFill>
          <a:blip r:embed="rId3" cstate="print"/>
          <a:srcRect l="3342" t="1215" r="1400" b="1574"/>
          <a:stretch>
            <a:fillRect/>
          </a:stretch>
        </p:blipFill>
        <p:spPr bwMode="auto">
          <a:xfrm>
            <a:off x="2771800" y="188640"/>
            <a:ext cx="3642705" cy="5112568"/>
          </a:xfrm>
          <a:prstGeom prst="rect">
            <a:avLst/>
          </a:prstGeom>
          <a:noFill/>
        </p:spPr>
      </p:pic>
      <p:sp>
        <p:nvSpPr>
          <p:cNvPr id="7" name="Заголовок 1"/>
          <p:cNvSpPr txBox="1">
            <a:spLocks/>
          </p:cNvSpPr>
          <p:nvPr/>
        </p:nvSpPr>
        <p:spPr>
          <a:xfrm>
            <a:off x="467544" y="6209928"/>
            <a:ext cx="8424936" cy="531440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vert="horz" anchor="t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28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glow rad="101600">
                    <a:srgbClr val="00B0F0">
                      <a:alpha val="60000"/>
                    </a:srgbClr>
                  </a:glow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+mj-lt"/>
                <a:ea typeface="+mj-ea"/>
                <a:cs typeface="+mj-cs"/>
              </a:rPr>
              <a:t>Военно-патриотическая игра </a:t>
            </a:r>
            <a:r>
              <a:rPr kumimoji="0" lang="ru-RU" sz="2800" i="0" u="none" strike="noStrike" kern="1200" normalizeH="0" baseline="0" noProof="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glow rad="101600">
                    <a:srgbClr val="00B0F0">
                      <a:alpha val="60000"/>
                    </a:srgbClr>
                  </a:glow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  <a:t> «Что?</a:t>
            </a:r>
            <a:r>
              <a:rPr kumimoji="0" lang="ru-RU" sz="2800" i="0" u="none" strike="noStrike" kern="1200" normalizeH="0" noProof="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glow rad="101600">
                    <a:srgbClr val="00B0F0">
                      <a:alpha val="60000"/>
                    </a:srgbClr>
                  </a:glow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  <a:t> Где? Когда?</a:t>
            </a:r>
            <a:r>
              <a:rPr kumimoji="0" lang="ru-RU" sz="2800" i="0" u="none" strike="noStrike" kern="1200" normalizeH="0" baseline="0" noProof="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glow rad="101600">
                    <a:srgbClr val="00B0F0">
                      <a:alpha val="60000"/>
                    </a:srgbClr>
                  </a:glow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  <a:t>»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pPr eaLnBrk="1" hangingPunct="1"/>
            <a:endParaRPr lang="ru-RU" smtClean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pPr eaLnBrk="1" hangingPunct="1">
              <a:defRPr/>
            </a:pPr>
            <a:endParaRPr lang="ru-RU"/>
          </a:p>
        </p:txBody>
      </p:sp>
      <p:pic>
        <p:nvPicPr>
          <p:cNvPr id="12292" name="Picture 2" descr="C:\Users\Администратор\Desktop\4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2293" name="Picture 2" descr="C:\Users\836D~1\AppData\Local\Temp\Rar$DIa2236.46297\IMG_20190426_110131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928813" y="39688"/>
            <a:ext cx="7215187" cy="6778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Заголовок 1"/>
          <p:cNvSpPr txBox="1">
            <a:spLocks/>
          </p:cNvSpPr>
          <p:nvPr/>
        </p:nvSpPr>
        <p:spPr>
          <a:xfrm>
            <a:off x="611560" y="5949280"/>
            <a:ext cx="7560840" cy="648072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vert="horz" anchor="t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28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glow rad="101600">
                    <a:srgbClr val="00B0F0">
                      <a:alpha val="60000"/>
                    </a:srgbClr>
                  </a:glow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+mj-lt"/>
                <a:ea typeface="+mj-ea"/>
                <a:cs typeface="+mj-cs"/>
              </a:rPr>
              <a:t>Всероссийское тестирование по истории ВОВ</a:t>
            </a:r>
            <a:endParaRPr kumimoji="0" lang="ru-RU" sz="2800" i="0" u="none" strike="noStrike" kern="1200" normalizeH="0" baseline="0" noProof="0" dirty="0" smtClean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glow rad="101600">
                  <a:srgbClr val="00B0F0">
                    <a:alpha val="60000"/>
                  </a:srgbClr>
                </a:glow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uLnTx/>
              <a:uFillTx/>
              <a:latin typeface="+mj-lt"/>
              <a:ea typeface="+mj-ea"/>
              <a:cs typeface="+mj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pPr eaLnBrk="1" hangingPunct="1"/>
            <a:endParaRPr lang="ru-RU" smtClean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pPr eaLnBrk="1" hangingPunct="1">
              <a:defRPr/>
            </a:pPr>
            <a:endParaRPr lang="ru-RU"/>
          </a:p>
        </p:txBody>
      </p:sp>
      <p:pic>
        <p:nvPicPr>
          <p:cNvPr id="13316" name="Picture 2" descr="C:\Users\Администратор\Desktop\1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3318" name="Picture 2" descr="C:\Users\836D~1\AppData\Local\Temp\Rar$DIa2236.2406\IMG_20190426_110156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339752" y="188640"/>
            <a:ext cx="4675339" cy="410445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Заголовок 1"/>
          <p:cNvSpPr txBox="1">
            <a:spLocks/>
          </p:cNvSpPr>
          <p:nvPr/>
        </p:nvSpPr>
        <p:spPr>
          <a:xfrm>
            <a:off x="1115616" y="6165304"/>
            <a:ext cx="7560840" cy="548680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vert="horz" anchor="t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28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glow rad="101600">
                    <a:srgbClr val="00B0F0">
                      <a:alpha val="60000"/>
                    </a:srgbClr>
                  </a:glow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+mj-lt"/>
                <a:ea typeface="+mj-ea"/>
                <a:cs typeface="+mj-cs"/>
              </a:rPr>
              <a:t>Всероссийское тестирование по истории ВОВ</a:t>
            </a:r>
            <a:endParaRPr kumimoji="0" lang="ru-RU" sz="2800" i="0" u="none" strike="noStrike" kern="1200" normalizeH="0" baseline="0" noProof="0" dirty="0" smtClean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glow rad="101600">
                  <a:srgbClr val="00B0F0">
                    <a:alpha val="60000"/>
                  </a:srgbClr>
                </a:glow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uLnTx/>
              <a:uFillTx/>
              <a:latin typeface="+mj-lt"/>
              <a:ea typeface="+mj-ea"/>
              <a:cs typeface="+mj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Трек">
  <a:themeElements>
    <a:clrScheme name="Трек">
      <a:dk1>
        <a:sysClr val="windowText" lastClr="000000"/>
      </a:dk1>
      <a:lt1>
        <a:sysClr val="window" lastClr="FFFFFF"/>
      </a:lt1>
      <a:dk2>
        <a:srgbClr val="4E3B30"/>
      </a:dk2>
      <a:lt2>
        <a:srgbClr val="FBEEC9"/>
      </a:lt2>
      <a:accent1>
        <a:srgbClr val="F0A22E"/>
      </a:accent1>
      <a:accent2>
        <a:srgbClr val="A5644E"/>
      </a:accent2>
      <a:accent3>
        <a:srgbClr val="B58B80"/>
      </a:accent3>
      <a:accent4>
        <a:srgbClr val="C3986D"/>
      </a:accent4>
      <a:accent5>
        <a:srgbClr val="A19574"/>
      </a:accent5>
      <a:accent6>
        <a:srgbClr val="C17529"/>
      </a:accent6>
      <a:hlink>
        <a:srgbClr val="AD1F1F"/>
      </a:hlink>
      <a:folHlink>
        <a:srgbClr val="FFC42F"/>
      </a:folHlink>
    </a:clrScheme>
    <a:fontScheme name="Трек">
      <a:majorFont>
        <a:latin typeface="Franklin Gothic Medium"/>
        <a:ea typeface=""/>
        <a:cs typeface=""/>
        <a:font script="Jpan" typeface="HG創英角ｺﾞｼｯｸUB"/>
        <a:font script="Hang" typeface="돋움"/>
        <a:font script="Hans" typeface="隶书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Franklin Gothic Book"/>
        <a:ea typeface=""/>
        <a:cs typeface=""/>
        <a:font script="Jpan" typeface="HGｺﾞｼｯｸE"/>
        <a:font script="Hang" typeface="돋움"/>
        <a:font script="Hans" typeface="华文楷体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inorFont>
    </a:fontScheme>
    <a:fmtScheme name="Трек">
      <a:fillStyleLst>
        <a:solidFill>
          <a:schemeClr val="phClr"/>
        </a:solidFill>
        <a:gradFill rotWithShape="1">
          <a:gsLst>
            <a:gs pos="0">
              <a:schemeClr val="phClr">
                <a:tint val="30000"/>
                <a:satMod val="250000"/>
              </a:schemeClr>
            </a:gs>
            <a:gs pos="72000">
              <a:schemeClr val="phClr">
                <a:tint val="75000"/>
                <a:satMod val="210000"/>
              </a:schemeClr>
            </a:gs>
            <a:gs pos="100000">
              <a:schemeClr val="phClr">
                <a:tint val="85000"/>
                <a:satMod val="210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75000"/>
                <a:shade val="85000"/>
                <a:satMod val="230000"/>
              </a:schemeClr>
            </a:gs>
            <a:gs pos="25000">
              <a:schemeClr val="phClr">
                <a:tint val="90000"/>
                <a:shade val="70000"/>
                <a:satMod val="220000"/>
              </a:schemeClr>
            </a:gs>
            <a:gs pos="50000">
              <a:schemeClr val="phClr">
                <a:tint val="90000"/>
                <a:shade val="58000"/>
                <a:satMod val="225000"/>
              </a:schemeClr>
            </a:gs>
            <a:gs pos="65000">
              <a:schemeClr val="phClr">
                <a:tint val="90000"/>
                <a:shade val="58000"/>
                <a:satMod val="225000"/>
              </a:schemeClr>
            </a:gs>
            <a:gs pos="80000">
              <a:schemeClr val="phClr">
                <a:tint val="90000"/>
                <a:shade val="69000"/>
                <a:satMod val="220000"/>
              </a:schemeClr>
            </a:gs>
            <a:gs pos="100000">
              <a:schemeClr val="phClr">
                <a:tint val="77000"/>
                <a:shade val="80000"/>
                <a:satMod val="230000"/>
              </a:schemeClr>
            </a:gs>
          </a:gsLst>
          <a:lin ang="5400000" scaled="1"/>
        </a:gradFill>
      </a:fillStyleLst>
      <a:lnStyleLst>
        <a:ln w="100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</a:effectStyle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0"/>
            </a:lightRig>
          </a:scene3d>
          <a:sp3d prstMaterial="metal">
            <a:bevelT w="10000" h="10000"/>
          </a:sp3d>
        </a:effectStyle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  <a:scene3d>
            <a:camera prst="obliqueTopLeft" fov="600000">
              <a:rot lat="0" lon="0" rev="0"/>
            </a:camera>
            <a:lightRig rig="balanced" dir="t">
              <a:rot lat="0" lon="0" rev="19200000"/>
            </a:lightRig>
          </a:scene3d>
          <a:sp3d contourW="12700" prstMaterial="matte">
            <a:bevelT w="60000" h="50800"/>
            <a:contourClr>
              <a:schemeClr val="phClr">
                <a:shade val="60000"/>
                <a:satMod val="110000"/>
              </a:schemeClr>
            </a:contourClr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05000"/>
              </a:schemeClr>
            </a:duotone>
          </a:blip>
          <a:tile tx="0" ty="0" sx="95000" sy="95000" flip="none" algn="t"/>
        </a:blipFill>
        <a:blipFill>
          <a:blip xmlns:r="http://schemas.openxmlformats.org/officeDocument/2006/relationships" r:embed="rId2">
            <a:duotone>
              <a:schemeClr val="phClr">
                <a:shade val="30000"/>
                <a:satMod val="455000"/>
              </a:schemeClr>
              <a:schemeClr val="phClr">
                <a:tint val="95000"/>
                <a:satMod val="120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Trek</Template>
  <TotalTime>78</TotalTime>
  <Words>67</Words>
  <Application>Microsoft Office PowerPoint</Application>
  <PresentationFormat>Экран (4:3)</PresentationFormat>
  <Paragraphs>11</Paragraphs>
  <Slides>12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2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12</vt:i4>
      </vt:variant>
    </vt:vector>
  </HeadingPairs>
  <TitlesOfParts>
    <vt:vector size="15" baseType="lpstr">
      <vt:lpstr>Arial</vt:lpstr>
      <vt:lpstr>Calibri</vt:lpstr>
      <vt:lpstr>Трек</vt:lpstr>
      <vt:lpstr>Слайд 1</vt:lpstr>
      <vt:lpstr>Акция «Георгиевская ленточка»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  <vt:lpstr>Слайд 11</vt:lpstr>
      <vt:lpstr>Слайд 12</vt:lpstr>
    </vt:vector>
  </TitlesOfParts>
  <Company>Reanimator Extreme Edition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Пользователь Windows</dc:creator>
  <cp:lastModifiedBy>Пользователь</cp:lastModifiedBy>
  <cp:revision>11</cp:revision>
  <dcterms:created xsi:type="dcterms:W3CDTF">2019-05-06T07:39:09Z</dcterms:created>
  <dcterms:modified xsi:type="dcterms:W3CDTF">2019-05-14T11:21:07Z</dcterms:modified>
</cp:coreProperties>
</file>